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E5D3221B-7264-4444-9893-34C030743368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Vindeln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Vindeln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Vindeln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Vindeln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Vindeln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Vindeln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Vindeln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Vindeln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Vindeln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Vindeln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Vindeln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Vindeln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2F1FFD-5235-4162-ADB3-56E1D2D88330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2026-06-08T14:27:34Z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