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A03F9697-4B57-43D2-B323-A17F5AA36A63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Vimmerby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Vimmerby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Vimmerby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Vimmerby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Vimmerby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Vimmerby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Vimmerby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Vimmerby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Vimmerby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Vimmerby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Vimmerby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Vimmerby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Vimmerby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Vimmerby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Vimmerby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Vimmerby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Vimmerby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Vimmerby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Vimmerby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Vimmerby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Vimmerby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Vimmerby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Vimmerby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Vimmerby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Vimmerby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Vimmerby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Vimmerby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Vimmerby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Vimmerby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Vimmerby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Vimmerby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Vimmerby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Vimmerby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Vimmerby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Vimmerby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Vimmerby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Vimmerby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Vimmerby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Vimmerby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Vimmerby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Vimmerby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Vimmerby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Vimmerby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Vimmerby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Vimmerby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43DABC-F808-49F3-8F1C-BCE7535F43F5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2026-06-08T12:34:16Z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