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BBFB4D9F-174C-4DB3-92AE-C989CB9A4EA7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Vellinge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Vellinge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Vellinge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Vellinge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Vellinge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Vellinge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Vellinge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Vellinge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Vellinge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Vellinge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Vellinge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Vellinge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ADD67A-5ADF-4421-9869-5027411D5826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2026-06-08T12:40:19Z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