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18745AE4-8ACC-4A0F-8BE9-1CEE1A9A7436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Värnamo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Värnamo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Värnamo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Värnamo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Värnamo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Värnamo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Värnamo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Värnamo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Värnamo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Värnamo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Värnamo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Värnamo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57007F-56E9-477B-8E74-5C82EC6AA6E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2026-06-08T12:22:31Z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