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D50DBFC-E312-4EDE-9322-44E494CB876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Vårgårda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Vårgårda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Vårgårda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Vårgårda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Vårgårda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Vårgårda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Vårgårda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E6EEC9-3041-4631-A74F-5223E361A3D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