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0B3F594-50C1-45EE-B4D7-C7C596865C3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Vännäs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Vännäs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Vännäs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Vännäs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Vännäs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1251C2-6E78-4B2B-848C-FB5C0722257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