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1883F092-D0FF-46AE-B711-5AAEEE1EFB8A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Vänersborg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Vänersborg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Vänersborg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Vänersborg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Vänersborg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Vänersborg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Vänersborg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Vänersborg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Vänersborg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Vänersborg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Vänersborg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Vänersborg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3156ED-68BA-41C0-878B-C5C76C562E95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2026-06-08T13:28:48Z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