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ABA4322-16EB-472E-83C4-BE03F1089853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Vaggeryd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Vaggeryd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Vaggeryd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Vaggeryd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Vaggeryd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Vaggeryd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Vaggeryd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Vaggeryd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Vaggeryd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Vaggeryd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Vaggeryd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Vaggeryd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9D0EC2-66E8-440C-B36B-918462E321E0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2026-06-08T12:20:34Z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