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643EAAB1-8157-4550-97AF-577C31550E4B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Uppsala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Uppsala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Uppsala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Uppsala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Uppsala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Uppsala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Uppsala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Uppsala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Uppsala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Uppsala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Uppsala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Uppsala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Uppsala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Uppsala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Uppsala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Uppsala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Uppsala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Uppsala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Uppsala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Uppsala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Uppsala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Uppsala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Uppsala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Uppsala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Uppsala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Uppsala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Uppsala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Uppsala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Uppsala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Uppsala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Uppsala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Uppsala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Uppsala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Uppsala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Uppsala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Uppsala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Uppsala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Uppsala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Uppsala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Uppsala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Uppsala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Uppsala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Uppsala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Uppsala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Uppsala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0569E3A-59B6-4195-AA78-5947D63EFA2F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2026-06-08T11:48:56Z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