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4635163-2ABD-44BD-BD7D-BFD12573466F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Tyresö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Tyresö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Tyresö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Tyresö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Tyresö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Tyresö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Tyresö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Tyresö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Tyresö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Tyresö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Tyresö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Tyresö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66B3CC-575E-4312-8B1C-A5984367F750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2026-06-08T11:36:27Z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