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F058E74-684F-46A3-8EA0-A390E6489DB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Trollhättan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Trollhättan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Trollhättan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Trollhättan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Trollhättan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Trollhättan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Trollhättan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952818-06BC-42AA-8CAB-808531ABA5F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