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E8845761-0145-49B2-A83C-E32866725719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Torsby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Torsby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Torsby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Torsby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Torsby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Torsby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Torsby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Torsby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Torsby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Torsby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Torsby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Torsby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5AE0ED1-5A6F-4FE4-BA61-0A99E456B0A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