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8D187D8-C393-455C-9D6A-DE3091D8A87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Tidaholm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Tidaholm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Tidaholm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Tidaholm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Tidaholm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Tidaholm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Tidaholm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Tidaholm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Tidaholm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Tidaholm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Tidaholm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Tidaholm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321DB7-935B-48D7-B67F-BE961B25F25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