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F5FE314F-02A7-4D4E-A4D3-EB7AAC6527F3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Tanum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Tanum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Tanum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Tanum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Tanum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Tanum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Tanum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Tanum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Tanum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Tanum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Tanum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Tanum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DF8F2B-CC6B-4F92-83B3-AE5DA201A9DE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2026-06-08T13:15:12Z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