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D532554B-59FD-4C5A-9961-9F0972F0D749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Täby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Täby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Täby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Täby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Täby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Täby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Täby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Täby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Täby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Täby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Täby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Täby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C2CDB4-BEF9-4407-9F58-CC10931CC5D4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