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9816A833-4BE3-46CD-846C-87C4B833DCE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Sundsvall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Sundsvall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Sundsvall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Sundsvall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Sundsvall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Sundsvall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Sundsvall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Sundsvall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Sundsvall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Sundsvall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Sundsvall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Sundsvall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17E4F6-75E3-49FE-8631-0252FE3D03A8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