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9871BE92-BD79-468A-8986-3DA556365D7E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Strömsund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Strömsund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Strömsund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Strömsund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Strömsund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Strömsund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Strömsund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Strömsund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Strömsund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Strömsund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Strömsund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Strömsund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Strömsund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Strömsund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Strömsund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Strömsund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Strömsund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Strömsund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Strömsund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Strömsund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Strömsund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Strömsund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Strömsund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Strömsund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Strömsund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Strömsund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Strömsund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Strömsund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Strömsund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Strömsund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Strömsund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Strömsund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Strömsund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Strömsund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Strömsund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Strömsund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Strömsund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Strömsund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Strömsund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Strömsund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Strömsund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Strömsund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Strömsund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Strömsund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Strömsund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863F934-1E47-478D-B87E-590D91B87732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2026-06-08T14:24:11Z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