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B342586E-2E2C-4845-8424-41F6BE9CF7D7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Strömstad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Strömstad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Strömstad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Strömstad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Strömstad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Strömstad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Strömstad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Strömstad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Strömstad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Strömstad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Strömstad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Strömstad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Strömstad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Strömstad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Strömstad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Strömstad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Strömstad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Strömstad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Strömstad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Strömstad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Strömstad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Strömstad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Strömstad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Strömstad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Strömstad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Strömstad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Strömstad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Strömstad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Strömstad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Strömstad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Strömstad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Strömstad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Strömstad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Strömstad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Strömstad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Strömstad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Strömstad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Strömstad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Strömstad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Strömstad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Strömstad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Strömstad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Strömstad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Strömstad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Strömstad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1AC75F5-CCAA-49BE-BD72-83591D886CC5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2026-06-08T13:28:25Z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