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BF7CD8CF-A466-45AE-952F-E31C08D8E483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Storfors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Storfors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Storfors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Storfors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Storfors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Storfors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Storfors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Storfors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Storfors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Storfors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Storfors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Storfors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Storfors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Storfors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Storfors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Storfors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Storfors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Storfors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Storfors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Storfors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Storfors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Storfors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Storfors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Storfors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Storfors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Storfors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Storfors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Storfors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Storfors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Storfors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Storfors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Storfors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Storfors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Storfors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Storfors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Storfors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Storfors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Storfors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Storfors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Storfors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Storfors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Storfors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Storfors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Storfors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Storfors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32A44B6-B3F8-464F-900B-AB347EE01ED9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2026-06-08T13:37:05Z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