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E26F8E7-0D59-4234-934B-6702FAF5931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Stockholm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Stockholm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Stockholm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Stockholm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Stockholm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Stockholm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Stockholm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Stockholm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Stockholm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Stockholm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Stockholm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Stockholm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C720BD-47EE-41CF-923F-DAFD01C43F0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