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C6F782C6-7CA2-409B-9F41-D7F83C3DD59D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Staffanstorp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Staffanstorp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Staffanstorp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Staffanstorp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Staffanstorp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Staffanstorp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Staffanstorp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BDFB6F-D726-4E2D-9876-0CBBA6E4DE8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