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8B3003C3-35F7-43A9-9239-FCA6DB2CB5CD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Sollentuna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Sollentuna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Sollentuna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Sollentuna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Sollentuna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Sollentuna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Sollentuna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Sollentuna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Sollentuna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Sollentuna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Sollentuna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Sollentuna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172AB8-0A4C-4204-B55B-5F4A043C873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