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9FFE317A-F7D8-42F7-A022-50C769FAA22F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Sollefteå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Sollefteå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Sollefteå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Sollefteå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Sollefteå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Sollefteå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Sollefteå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Sollefteå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Sollefteå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Sollefteå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Sollefteå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Sollefteå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1E75D-0205-41AA-8061-4F2DEC1DA203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