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E2F1ADBC-4307-4DD3-A4B4-E25C7BF0F0D3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Söderköping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Söderköping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Söderköping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Söderköping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Söderköping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Söderköping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Söderköping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Söderköping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Söderköping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Söderköping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Söderköping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Söderköping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29E994-8F27-4DFB-849B-DBBF53FAF6F0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2026-06-08T12:03:04Z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