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A97FA0BC-3BCA-4E2E-9A7E-01126E57A2B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Smedjebacken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Smedjebacken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Smedjebacken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Smedjebacken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Smedjebacken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Smedjebacken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Smedjebacken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Smedjebacken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Smedjebacken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Smedjebacken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Smedjebacken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Smedjebacken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4401E2-1804-4128-8BDA-8838DF27E10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2026-06-08T14:08:18Z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