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27A515E8-37B0-4A5E-A43C-9032A5939157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Skövde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Skövde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Skövde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Skövde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Skövde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Skövde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Skövde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Skövde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Skövde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Skövde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Skövde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Skövde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CAD9D6-A031-42AB-9AF0-67EE8F4C7B42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