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CF75CB5-809C-4BF7-A333-1B89C8F1C3F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Skinnskatteberg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Skinnskatteberg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Skinnskatteberg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Skinnskatteberg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Skinnskatteberg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Skinnskatteberg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Skinnskatteberg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Skinnskatteberg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Skinnskatteberg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Skinnskatteberg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Skinnskatteberg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Skinnskatteberg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B513DF-0434-4D38-8496-916D595BBFDD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