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77B10574-027E-4732-8C8B-A6D67056BA7C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Sävsjö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Sävsjö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Sävsjö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Sävsjö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Sävsjö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Sävsjö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Sävsjö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Sävsjö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Sävsjö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Sävsjö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Sävsjö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Sävsjö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DFAD33-90CB-4262-9E73-6F524C2157F1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2026-06-08T12:23:00Z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