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37B483A3-6EA1-44FF-94DA-6A0EDB90D5F8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Salem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Salem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Salem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Salem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Salem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Salem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Salem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Salem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Salem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Salem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Salem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Salem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Salem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Salem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Salem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Salem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Salem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Salem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Salem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Salem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Salem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Salem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Salem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Salem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Salem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Salem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Salem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Salem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Salem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Salem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Salem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Salem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Salem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Salem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Salem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Salem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Salem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Salem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Salem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Salem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Salem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Salem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Salem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Salem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Salem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7A9A1E-6830-4D5A-B10A-4D6AC0787E5A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2026-06-08T11:35:38Z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