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1CC446D-35DB-4AB7-9A18-DA98A9ABD16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Robertsfors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Robertsfors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Robertsfors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Robertsfors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Robertsfors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Robertsfors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Robertsfors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Robertsfors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Robertsfors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Robertsfors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Robertsfors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Robertsfors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5CA77F-D2CF-47E8-BBD8-2C682FCB99C8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