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CFD08F9-4374-43A7-BE9A-F13F8FBA84AE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Perstorp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Perstorp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Perstorp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Perstorp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Perstorp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Perstorp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Perstorp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CA4B1DE-EED4-4E17-89C2-EC37CBC8D26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2026-06-08T12:47:01Z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