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7B1B03F3-1840-455F-BD4E-4428D3903A21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Oxelösund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Oxelösund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Oxelösund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Oxelösund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Oxelösund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Oxelösund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Oxelösund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Oxelösund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Oxelösund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Oxelösund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Oxelösund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Oxelösund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9934B3C-8FCC-490C-AE6C-707E2B13D3A0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