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0124B910-9530-490B-855E-6249271C3F30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Överkalix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Överkalix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Överkalix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Överkalix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Överkalix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Överkalix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Överkalix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Överkalix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Överkalix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Överkalix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Överkalix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Överkalix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Överkalix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Överkalix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Överkalix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Överkalix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Överkalix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Överkalix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Överkalix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Överkalix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Överkalix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Överkalix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Överkalix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Överkalix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Överkalix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Överkalix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Överkalix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Överkalix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Överkalix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Överkalix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Överkalix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Överkalix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Överkalix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Överkalix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Överkalix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Överkalix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Överkalix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Överkalix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Överkalix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Överkalix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Överkalix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Överkalix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Överkalix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Överkalix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Överkalix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337E572-45F5-459B-A407-E0148EA80236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2026-06-08T14:34:57Z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