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9D21E54-B87B-4664-AF27-1B4E60A8AE5F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Östra Göinge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Östra Göinge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Östra Göinge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Östra Göinge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Östra Göinge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Östra Göinge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Östra Göinge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Östra Göinge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Östra Göinge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Östra Göinge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Östra Göinge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Östra Göinge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606591-CB68-4E83-9330-813A73AE9A73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