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FA7DAF97-4DEC-429E-A8AD-79243A173304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Östhammar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Östhammar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Östhammar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Östhammar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Östhammar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Östhammar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Östhammar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Östhammar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Östhammar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Östhammar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Östhammar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Östhammar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Östhammar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Östhammar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Östhammar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Östhammar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Östhammar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Östhammar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Östhammar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Östhammar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Östhammar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Östhammar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Östhammar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Östhammar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Östhammar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Östhammar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Östhammar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Östhammar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Östhammar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Östhammar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Östhammar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Östhammar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Östhammar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Östhammar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Östhammar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Östhammar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Östhammar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Östhammar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Östhammar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Östhammar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Östhammar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Östhammar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Östhammar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Östhammar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Östhammar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C88938D-24A6-4F8D-A274-79467F2F3A92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2026-06-08T11:50:16Z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