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4C33A49F-25AE-400F-939A-9F128DA306B3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Oskarshamn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Oskarshamn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Oskarshamn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Oskarshamn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Oskarshamn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Oskarshamn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Oskarshamn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Oskarshamn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Oskarshamn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Oskarshamn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Oskarshamn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Oskarshamn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Oskarshamn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Oskarshamn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Oskarshamn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Oskarshamn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Oskarshamn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Oskarshamn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Oskarshamn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Oskarshamn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Oskarshamn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Oskarshamn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Oskarshamn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Oskarshamn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Oskarshamn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Oskarshamn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Oskarshamn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Oskarshamn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Oskarshamn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Oskarshamn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Oskarshamn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Oskarshamn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Oskarshamn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Oskarshamn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Oskarshamn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Oskarshamn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Oskarshamn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Oskarshamn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Oskarshamn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Oskarshamn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Oskarshamn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Oskarshamn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Oskarshamn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Oskarshamn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Oskarshamn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C5D72FD-9C8C-46E7-811A-D5F64217ED3B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2026-06-08T12:33:12Z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