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1C1A3020-1D8B-4CD2-9D31-D9ECD6401387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Orust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Orust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Orust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Orust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Orust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Orust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Orust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Orust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Orust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Orust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Orust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Orust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Orust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Orust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Orust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Orust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Orust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Orust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Orust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Orust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Orust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Orust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Orust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Orust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Orust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Orust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Orust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Orust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Orust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Orust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Orust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Orust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Orust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Orust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Orust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Orust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Orust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Orust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Orust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Orust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Orust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Orust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Orust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Orust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Orust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51F7BC-4BCD-4DD0-B97B-E31528B6A9FC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2026-06-08T13:13:53Z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