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4161C05A-6A29-4B8F-9F68-78837E95313B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Örkelljunga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Örkelljunga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Örkelljunga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Örkelljunga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Örkelljunga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Örkelljunga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Örkelljunga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Örkelljunga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Örkelljunga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Örkelljunga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Örkelljunga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Örkelljunga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ECA9777-A8B8-49F4-92BB-9D4BA2A085D9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