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8FC42D65-B9D0-47C7-A3E3-E2EDAC36158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Ödeshög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Ödeshög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Ödeshög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Ödeshög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Ödeshög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Ödeshög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Ödeshög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0AE5DD-D294-48B7-A34A-B65D7513C029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