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7E7E440-B8D8-4AE1-B3FF-512EC28AA612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Öckerö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Öckerö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Öckerö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Öckerö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Öckerö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Öckerö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Öckerö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FE6661-6879-4214-9356-8E06FB30E8E7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