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304B4319-D0BA-4DE6-9155-39EBFA5405D4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Nykvarn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Nykvarn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Nykvarn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Nykvarn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Nykvarn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Nykvarn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Nykvarn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Nykvarn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Nykvarn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Nykvarn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Nykvarn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Nykvarn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Nykvarn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Nykvarn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Nykvarn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Nykvarn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Nykvarn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Nykvarn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Nykvarn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Nykvarn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Nykvarn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Nykvarn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Nykvarn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Nykvarn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Nykvarn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Nykvarn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Nykvarn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Nykvarn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Nykvarn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Nykvarn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Nykvarn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Nykvarn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Nykvarn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Nykvarn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Nykvarn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Nykvarn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Nykvarn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Nykvarn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Nykvarn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Nykvarn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Nykvarn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Nykvarn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Nykvarn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Nykvarn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Nykvarn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402D354-4A23-48AE-AD5B-48B3B4E37E0E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2026-06-08T11:37:21Z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