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AD384A94-D2A0-4E78-8F46-F4DCCBE8628D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Nybro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Nybro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Nybro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Nybro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Nybro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Nybro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Nybro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Nybro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Nybro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Nybro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Nybro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Nybro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2041B9-28BB-4BE6-99FD-2AF79C92846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2026-06-08T12:32:31Z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