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936187F1-405C-4A6C-BDCE-31338DD1CA45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Norberg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Norberg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Norberg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Norberg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Norberg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Norberg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Norberg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Norberg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Norberg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Norberg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Norberg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Norberg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C6AE7A-974F-45EF-905C-915EB781E9E5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