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143D2F9-DB37-4C7C-8E45-D2109DF12494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Nora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Nora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Nora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Nora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Nora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Nora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Nora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Nora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Nora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Nora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Nora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9CA599-9562-462C-9A7F-467238301F1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