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5991742-69FF-431B-AE84-EF5DC5B33928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Nässjö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Nässjö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Nässjö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Nässjö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Nässjö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Nässjö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Nässjö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Nässjö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Nässjö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Nässjö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Nässjö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Nässjö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383325-2A32-4214-8547-A05FDA526986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