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09A184E5-4040-426E-AEE9-2AC1FD57E78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Nacka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Nacka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Nacka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Nacka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Nacka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Nacka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Nacka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0AE85D-B7A1-48F6-82CB-6F7A02F52061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2026-06-08T11:40:20Z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