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708A1C02-DFEF-47CE-BD02-8D73B149CA37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Munkfors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Munkfors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Munkfors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Munkfors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Munkfors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Munkfors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Munkfors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Munkfors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Munkfors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Munkfors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Munkfors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Munkfors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Munkfors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Munkfors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Munkfors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Munkfors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Munkfors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Munkfors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Munkfors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Munkfors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Munkfors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Munkfors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Munkfors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Munkfors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Munkfors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Munkfors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Munkfors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Munkfors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Munkfors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Munkfors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Munkfors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Munkfors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Munkfors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Munkfors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Munkfors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Munkfors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Munkfors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Munkfors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Munkfors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Munkfors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Munkfors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Munkfors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Munkfors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Munkfors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Munkfors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D652C30-86A2-4F8C-87EC-A2652EE0C84E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2026-06-08T13:38:07Z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