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403C6D56-B347-4E19-A472-AA158D59704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Mullsjö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Mullsjö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Mullsjö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Mullsjö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Mullsjö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Mullsjö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Mullsjö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Mullsjö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Mullsjö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Mullsjö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Mullsjö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Mullsjö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E2245B-A064-4DC2-9A90-7E4414363DF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