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F787CB72-AD5B-440D-9B7B-2EC481AE44F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Mönsterås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Mönsterås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Mönsterås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Mönsterås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Mönsterås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Mönsterås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Mönsterås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Mönsterås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Mönsterås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Mönsterås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Mönsterås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Mönsterås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D232A1-63FD-45B5-8983-C3F8260F92F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2026-06-08T12:31:11Z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