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BE5EE37-4CFE-4A40-B286-DCFBD410969E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Mölndal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Mölndal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Mölndal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Mölndal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Mölndal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Mölndal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Mölndal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Mölndal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Mölndal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Mölndal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Mölndal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Mölndal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DE9471-EBF0-4AD1-94C8-470459C35B9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